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Roboto Light" panose="020B0604020202020204" charset="0"/>
      <p:regular r:id="rId57"/>
      <p:italic r:id="rId58"/>
    </p:embeddedFont>
  </p:embeddedFontLst>
  <p:custDataLst>
    <p:tags r:id="rId5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Conclusion" id="{58EDE193-070D-47FB-9F3A-90C760D1E4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B0003E"/>
    <a:srgbClr val="1B1B1B"/>
    <a:srgbClr val="A6A798"/>
    <a:srgbClr val="8B9278"/>
    <a:srgbClr val="8B8878"/>
    <a:srgbClr val="CDC8B1"/>
    <a:srgbClr val="999966"/>
    <a:srgbClr val="3333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0" y="257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63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22.04.2020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52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4.svg"/><Relationship Id="rId7" Type="http://schemas.openxmlformats.org/officeDocument/2006/relationships/image" Target="../media/image12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42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4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58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detection.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492364" y="1026490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counts cycles of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Inhaltsplatzhalter 7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941311"/>
            <a:ext cx="7904438" cy="715844"/>
            <a:chOff x="1741493" y="4418192"/>
            <a:chExt cx="7904438" cy="71584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71167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Triangle Detection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Triangle Detection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Triangle Detection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6619" y="1475707"/>
            <a:ext cx="1883676" cy="43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Real-World Data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Real-World Data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subgraphs.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constituents.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constituent.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22,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1324</Words>
  <Application>Microsoft Office PowerPoint</Application>
  <PresentationFormat>Breitbild</PresentationFormat>
  <Paragraphs>373</Paragraphs>
  <Slides>45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Calibri</vt:lpstr>
      <vt:lpstr>Roboto Light</vt:lpstr>
      <vt:lpstr>Century Gothic</vt:lpstr>
      <vt:lpstr>Wingdings</vt:lpstr>
      <vt:lpstr>Cambria Math</vt:lpstr>
      <vt:lpstr>Arial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209</cp:revision>
  <dcterms:created xsi:type="dcterms:W3CDTF">2017-10-24T09:36:18Z</dcterms:created>
  <dcterms:modified xsi:type="dcterms:W3CDTF">2020-04-22T20:49:29Z</dcterms:modified>
</cp:coreProperties>
</file>